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13"/>
  </p:notesMasterIdLst>
  <p:handoutMasterIdLst>
    <p:handoutMasterId r:id="rId14"/>
  </p:handoutMasterIdLst>
  <p:sldIdLst>
    <p:sldId id="394" r:id="rId3"/>
    <p:sldId id="308" r:id="rId4"/>
    <p:sldId id="387" r:id="rId5"/>
    <p:sldId id="351" r:id="rId6"/>
    <p:sldId id="388" r:id="rId7"/>
    <p:sldId id="389" r:id="rId8"/>
    <p:sldId id="390" r:id="rId9"/>
    <p:sldId id="391" r:id="rId10"/>
    <p:sldId id="392" r:id="rId11"/>
    <p:sldId id="393" r:id="rId1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onika" initials="M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8915"/>
    <a:srgbClr val="CED220"/>
    <a:srgbClr val="6600CC"/>
    <a:srgbClr val="0066CC"/>
    <a:srgbClr val="0066FF"/>
    <a:srgbClr val="CC0000"/>
    <a:srgbClr val="990000"/>
    <a:srgbClr val="FF99FF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93" autoAdjust="0"/>
    <p:restoredTop sz="81796" autoAdjust="0"/>
  </p:normalViewPr>
  <p:slideViewPr>
    <p:cSldViewPr>
      <p:cViewPr>
        <p:scale>
          <a:sx n="200" d="100"/>
          <a:sy n="200" d="100"/>
        </p:scale>
        <p:origin x="1768" y="3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040" y="-84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commentAuthors" Target="commentAuthors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5" tIns="46153" rIns="92305" bIns="46153" numCol="1" anchor="t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5" tIns="46153" rIns="92305" bIns="46153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5" tIns="46153" rIns="92305" bIns="46153" numCol="1" anchor="b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5" tIns="46153" rIns="92305" bIns="46153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C5E5F36-76DA-4D4F-973D-CE1C6D9D0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74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5" tIns="46153" rIns="92305" bIns="46153" numCol="1" anchor="t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5" tIns="46153" rIns="92305" bIns="46153" numCol="1" anchor="t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4838"/>
            <a:ext cx="5486400" cy="418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5" tIns="46153" rIns="92305" bIns="461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5" tIns="46153" rIns="92305" bIns="46153" numCol="1" anchor="b" anchorCtr="0" compatLnSpc="1">
            <a:prstTxWarp prst="textNoShape">
              <a:avLst/>
            </a:prstTxWarp>
          </a:bodyPr>
          <a:lstStyle>
            <a:lvl1pPr defTabSz="92233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05" tIns="46153" rIns="92305" bIns="46153" numCol="1" anchor="b" anchorCtr="0" compatLnSpc="1">
            <a:prstTxWarp prst="textNoShape">
              <a:avLst/>
            </a:prstTxWarp>
          </a:bodyPr>
          <a:lstStyle>
            <a:lvl1pPr algn="r" defTabSz="922338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25C7A67-BE26-4942-B524-83B84CE22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5283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175A5D6-442D-4E33-AF72-4E1421D10E99}" type="slidenum">
              <a:rPr lang="en-US" smtClean="0">
                <a:latin typeface="Arial" pitchFamily="34" charset="0"/>
                <a:cs typeface="Arial" pitchFamily="34" charset="0"/>
              </a:rPr>
              <a:pPr/>
              <a:t>3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74E61A-0ABB-4E0F-AAB5-9644E8CF6AD2}" type="slidenum">
              <a:rPr lang="en-US" smtClean="0">
                <a:latin typeface="Arial" pitchFamily="34" charset="0"/>
                <a:cs typeface="Arial" pitchFamily="34" charset="0"/>
              </a:rPr>
              <a:pPr/>
              <a:t>4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74E61A-0ABB-4E0F-AAB5-9644E8CF6AD2}" type="slidenum">
              <a:rPr lang="en-US" smtClean="0">
                <a:latin typeface="Arial" pitchFamily="34" charset="0"/>
                <a:cs typeface="Arial" pitchFamily="34" charset="0"/>
              </a:rPr>
              <a:pPr/>
              <a:t>5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74E61A-0ABB-4E0F-AAB5-9644E8CF6AD2}" type="slidenum">
              <a:rPr lang="en-US" smtClean="0">
                <a:latin typeface="Arial" pitchFamily="34" charset="0"/>
                <a:cs typeface="Arial" pitchFamily="34" charset="0"/>
              </a:rPr>
              <a:pPr/>
              <a:t>6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74E61A-0ABB-4E0F-AAB5-9644E8CF6AD2}" type="slidenum">
              <a:rPr lang="en-US" smtClean="0">
                <a:latin typeface="Arial" pitchFamily="34" charset="0"/>
                <a:cs typeface="Arial" pitchFamily="34" charset="0"/>
              </a:rPr>
              <a:pPr/>
              <a:t>7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74E61A-0ABB-4E0F-AAB5-9644E8CF6AD2}" type="slidenum">
              <a:rPr lang="en-US" smtClean="0">
                <a:latin typeface="Arial" pitchFamily="34" charset="0"/>
                <a:cs typeface="Arial" pitchFamily="34" charset="0"/>
              </a:rPr>
              <a:pPr/>
              <a:t>8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74E61A-0ABB-4E0F-AAB5-9644E8CF6AD2}" type="slidenum">
              <a:rPr lang="en-US" smtClean="0">
                <a:latin typeface="Arial" pitchFamily="34" charset="0"/>
                <a:cs typeface="Arial" pitchFamily="34" charset="0"/>
              </a:rPr>
              <a:pPr/>
              <a:t>9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74E61A-0ABB-4E0F-AAB5-9644E8CF6AD2}" type="slidenum">
              <a:rPr lang="en-US" smtClean="0">
                <a:latin typeface="Arial" pitchFamily="34" charset="0"/>
                <a:cs typeface="Arial" pitchFamily="34" charset="0"/>
              </a:rPr>
              <a:pPr/>
              <a:t>10</a:t>
            </a:fld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CA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64B5A0-07C7-4029-B3CD-BCFE2756E2A4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5E463-1EA2-44CB-9FDF-3B1C88ACC71A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61CD8-4573-422F-BA2B-048549BCCC53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61FADE-CE24-4D0F-9F06-385F78F9B9B7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384A0B-6F46-422B-89F0-7EB68C363B1B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753E1-A23D-4465-A43F-DB2A7CA11211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C1DF8-16B2-40A2-B1DA-439F0BA3ABAA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4F44C-789F-4BAF-8461-E6BA9B254062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E73BA-0BC2-4E4B-A217-504DFDB9F320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014CD5-19DB-4A08-B545-7AA380B93F39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0F0E3-F993-4DC4-B433-E6F4BC7B3743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D415A-7BC6-48E9-B6E8-18A52C969C6B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E820D-EAC9-46C6-8C7E-4E93F95BAB53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464F2-8826-40FD-ABF5-EF1C71EA8E8B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8BC57-5D82-46ED-84A4-DA4EF7B83D24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59CE4-902C-476A-B6CD-698C4B1AD904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51AB7-EDE7-4DBB-9144-8602E4E47CB9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32CCF-E6A6-4D4B-87E8-0249BF9E9904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303EA-A1ED-4089-BAA7-BC1E862F8D72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FFE096-543C-42E1-926C-747015369835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856FA-C8C3-416B-AB6D-B9710A836B88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9330B-75DA-4F62-AAC4-F70C4EB05687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wmf"/><Relationship Id="rId1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CA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47BB0DE-87F5-4582-93CB-FB16F43EF3A8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5125" name="Picture 10" descr="STATS english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77000" y="533400"/>
            <a:ext cx="1905000" cy="21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11" descr="SYQ17040247c_PHAC english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276600" y="533400"/>
            <a:ext cx="2667000" cy="22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12" descr="CCS_En_72dpi_JPG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90600" y="381000"/>
            <a:ext cx="19050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HAC PPT Master En1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" pitchFamily="18" charset="0"/>
                <a:cs typeface="Arial" charset="0"/>
              </a:defRPr>
            </a:lvl1pPr>
          </a:lstStyle>
          <a:p>
            <a:pPr>
              <a:defRPr/>
            </a:pPr>
            <a:fld id="{58B2FDB3-8568-4E31-BA63-3BC5BA876369}" type="datetime1">
              <a:rPr lang="en-US"/>
              <a:pPr>
                <a:defRPr/>
              </a:pPr>
              <a:t>2014-10-29</a:t>
            </a:fld>
            <a:endParaRPr lang="en-US"/>
          </a:p>
        </p:txBody>
      </p:sp>
      <p:sp>
        <p:nvSpPr>
          <p:cNvPr id="1833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408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408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408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408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4080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4080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4080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4080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4080"/>
          </a:solidFill>
          <a:latin typeface="Verdana" pitchFamily="34" charset="0"/>
        </a:defRPr>
      </a:lvl9pPr>
    </p:titleStyle>
    <p:bodyStyle>
      <a:lvl1pPr marL="457200" indent="-457200" algn="l" rtl="0" eaLnBrk="0" fontAlgn="base" hangingPunct="0">
        <a:lnSpc>
          <a:spcPct val="125000"/>
        </a:lnSpc>
        <a:spcBef>
          <a:spcPct val="0"/>
        </a:spcBef>
        <a:spcAft>
          <a:spcPct val="0"/>
        </a:spcAft>
        <a:buSzPct val="100000"/>
        <a:buFont typeface="Times"/>
        <a:buChar char="•"/>
        <a:defRPr sz="2800">
          <a:solidFill>
            <a:srgbClr val="004080"/>
          </a:solidFill>
          <a:latin typeface="+mn-lt"/>
          <a:ea typeface="+mn-ea"/>
          <a:cs typeface="+mn-cs"/>
        </a:defRPr>
      </a:lvl1pPr>
      <a:lvl2pPr marL="1231900" indent="-7112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004080"/>
          </a:solidFill>
          <a:latin typeface="+mn-lt"/>
        </a:defRPr>
      </a:lvl2pPr>
      <a:lvl3pPr marL="1530350" indent="-609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4080"/>
          </a:solidFill>
          <a:latin typeface="+mn-lt"/>
        </a:defRPr>
      </a:lvl3pPr>
      <a:lvl4pPr marL="1879600" indent="-508000" algn="l" rtl="0" eaLnBrk="0" fontAlgn="base" hangingPunct="0">
        <a:spcBef>
          <a:spcPct val="20000"/>
        </a:spcBef>
        <a:spcAft>
          <a:spcPct val="0"/>
        </a:spcAft>
        <a:buSzPct val="180000"/>
        <a:buChar char="–"/>
        <a:defRPr sz="2000">
          <a:solidFill>
            <a:srgbClr val="004080"/>
          </a:solidFill>
          <a:latin typeface="+mn-lt"/>
        </a:defRPr>
      </a:lvl4pPr>
      <a:lvl5pPr marL="2336800" indent="-5080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4080"/>
          </a:solidFill>
          <a:latin typeface="+mn-lt"/>
        </a:defRPr>
      </a:lvl5pPr>
      <a:lvl6pPr marL="2794000" indent="-508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4080"/>
          </a:solidFill>
          <a:latin typeface="+mn-lt"/>
        </a:defRPr>
      </a:lvl6pPr>
      <a:lvl7pPr marL="3251200" indent="-508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4080"/>
          </a:solidFill>
          <a:latin typeface="+mn-lt"/>
        </a:defRPr>
      </a:lvl7pPr>
      <a:lvl8pPr marL="3708400" indent="-508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4080"/>
          </a:solidFill>
          <a:latin typeface="+mn-lt"/>
        </a:defRPr>
      </a:lvl8pPr>
      <a:lvl9pPr marL="4165600" indent="-5080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408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Cancer Control Policy\Stats book\2014\web\CCS2014_E final (cover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754" y="-457200"/>
            <a:ext cx="9663953" cy="746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6985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940667" y="1235075"/>
            <a:ext cx="5450733" cy="5486400"/>
            <a:chOff x="1940667" y="1235075"/>
            <a:chExt cx="5450733" cy="5486400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181600" y="6477000"/>
              <a:ext cx="2209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1000" dirty="0">
                  <a:solidFill>
                    <a:srgbClr val="868915"/>
                  </a:solidFill>
                  <a:latin typeface="Century Gothic" pitchFamily="34" charset="0"/>
                </a:rPr>
                <a:t>Canadian Cancer Statistics </a:t>
              </a:r>
              <a:r>
                <a:rPr lang="en-CA" sz="1000" dirty="0" smtClean="0">
                  <a:solidFill>
                    <a:srgbClr val="868915"/>
                  </a:solidFill>
                  <a:latin typeface="Century Gothic" pitchFamily="34" charset="0"/>
                </a:rPr>
                <a:t>2014</a:t>
              </a:r>
              <a:endParaRPr lang="en-CA" sz="1000" dirty="0">
                <a:solidFill>
                  <a:srgbClr val="868915"/>
                </a:solidFill>
                <a:latin typeface="Century Gothic" pitchFamily="34" charset="0"/>
              </a:endParaRPr>
            </a:p>
          </p:txBody>
        </p:sp>
        <p:pic>
          <p:nvPicPr>
            <p:cNvPr id="9218" name="Picture 2" descr="C:\Users\Prithwish\Desktop\stats\figures\Figure 4-4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0667" y="1235075"/>
              <a:ext cx="5450733" cy="52038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531038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24000" y="2063750"/>
            <a:ext cx="6315075" cy="2816225"/>
            <a:chOff x="1524000" y="2063750"/>
            <a:chExt cx="6315075" cy="2816225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410200" y="4635500"/>
              <a:ext cx="2209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1000" dirty="0">
                  <a:solidFill>
                    <a:srgbClr val="868915"/>
                  </a:solidFill>
                  <a:latin typeface="Century Gothic" pitchFamily="34" charset="0"/>
                </a:rPr>
                <a:t>Canadian Cancer Statistics </a:t>
              </a:r>
              <a:r>
                <a:rPr lang="en-CA" sz="1000" dirty="0" smtClean="0">
                  <a:solidFill>
                    <a:srgbClr val="868915"/>
                  </a:solidFill>
                  <a:latin typeface="Century Gothic" pitchFamily="34" charset="0"/>
                </a:rPr>
                <a:t>2014</a:t>
              </a:r>
              <a:endParaRPr lang="en-CA" sz="1000" dirty="0">
                <a:solidFill>
                  <a:srgbClr val="868915"/>
                </a:solidFill>
                <a:latin typeface="Century Gothic" pitchFamily="34" charset="0"/>
              </a:endParaRPr>
            </a:p>
          </p:txBody>
        </p:sp>
        <p:pic>
          <p:nvPicPr>
            <p:cNvPr id="1026" name="Picture 2" descr="C:\Users\Prithwish\Desktop\stats\figures\Figure 3-1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0" y="2063750"/>
              <a:ext cx="6315075" cy="2571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124200" y="1295400"/>
            <a:ext cx="2987675" cy="4913313"/>
            <a:chOff x="3124200" y="1295400"/>
            <a:chExt cx="2987675" cy="4913313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3902075" y="5964238"/>
              <a:ext cx="2209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1000" dirty="0">
                  <a:solidFill>
                    <a:srgbClr val="868915"/>
                  </a:solidFill>
                  <a:latin typeface="Century Gothic" pitchFamily="34" charset="0"/>
                </a:rPr>
                <a:t>Canadian Cancer Statistics </a:t>
              </a:r>
              <a:r>
                <a:rPr lang="en-CA" sz="1000" dirty="0" smtClean="0">
                  <a:solidFill>
                    <a:srgbClr val="868915"/>
                  </a:solidFill>
                  <a:latin typeface="Century Gothic" pitchFamily="34" charset="0"/>
                </a:rPr>
                <a:t>2014</a:t>
              </a:r>
              <a:endParaRPr lang="en-CA" sz="1000" dirty="0">
                <a:solidFill>
                  <a:srgbClr val="868915"/>
                </a:solidFill>
                <a:latin typeface="Century Gothic" pitchFamily="34" charset="0"/>
              </a:endParaRPr>
            </a:p>
          </p:txBody>
        </p:sp>
        <p:pic>
          <p:nvPicPr>
            <p:cNvPr id="2050" name="Picture 2" descr="C:\Users\Prithwish\Desktop\stats\figures\Figure 3-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4200" y="1295400"/>
              <a:ext cx="2987675" cy="46688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362200" y="1093787"/>
            <a:ext cx="5010250" cy="5457825"/>
            <a:chOff x="2209800" y="1216025"/>
            <a:chExt cx="5010250" cy="5457825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010250" y="6429375"/>
              <a:ext cx="2209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1000" dirty="0">
                  <a:solidFill>
                    <a:srgbClr val="868915"/>
                  </a:solidFill>
                  <a:latin typeface="Century Gothic" pitchFamily="34" charset="0"/>
                </a:rPr>
                <a:t>Canadian Cancer Statistics </a:t>
              </a:r>
              <a:r>
                <a:rPr lang="en-CA" sz="1000" dirty="0" smtClean="0">
                  <a:solidFill>
                    <a:srgbClr val="868915"/>
                  </a:solidFill>
                  <a:latin typeface="Century Gothic" pitchFamily="34" charset="0"/>
                </a:rPr>
                <a:t>2014</a:t>
              </a:r>
              <a:endParaRPr lang="en-CA" sz="1000" dirty="0">
                <a:solidFill>
                  <a:srgbClr val="868915"/>
                </a:solidFill>
                <a:latin typeface="Century Gothic" pitchFamily="34" charset="0"/>
              </a:endParaRPr>
            </a:p>
          </p:txBody>
        </p:sp>
        <p:pic>
          <p:nvPicPr>
            <p:cNvPr id="3074" name="Picture 2" descr="C:\Users\Prithwish\Desktop\stats\figures\Figure 3-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9800" y="1216025"/>
              <a:ext cx="5010250" cy="5213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6172200" y="5943600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6000" y="1001713"/>
            <a:ext cx="5201926" cy="5703887"/>
            <a:chOff x="2362200" y="1001713"/>
            <a:chExt cx="5125726" cy="5607049"/>
          </a:xfrm>
        </p:grpSpPr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278126" y="6364287"/>
              <a:ext cx="2209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1000" dirty="0">
                  <a:solidFill>
                    <a:srgbClr val="868915"/>
                  </a:solidFill>
                  <a:latin typeface="Century Gothic" pitchFamily="34" charset="0"/>
                </a:rPr>
                <a:t>Canadian Cancer Statistics </a:t>
              </a:r>
              <a:r>
                <a:rPr lang="en-CA" sz="1000" dirty="0" smtClean="0">
                  <a:solidFill>
                    <a:srgbClr val="868915"/>
                  </a:solidFill>
                  <a:latin typeface="Century Gothic" pitchFamily="34" charset="0"/>
                </a:rPr>
                <a:t>2014</a:t>
              </a:r>
              <a:endParaRPr lang="en-CA" sz="1000" dirty="0">
                <a:solidFill>
                  <a:srgbClr val="868915"/>
                </a:solidFill>
                <a:latin typeface="Century Gothic" pitchFamily="34" charset="0"/>
              </a:endParaRPr>
            </a:p>
          </p:txBody>
        </p:sp>
        <p:pic>
          <p:nvPicPr>
            <p:cNvPr id="4098" name="Picture 2" descr="C:\Users\Prithwish\Desktop\stats\figures\Figure 3-4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2200" y="1001713"/>
              <a:ext cx="5125726" cy="5351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6248400" y="6019800"/>
            <a:ext cx="914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18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09800" y="1095375"/>
            <a:ext cx="5267325" cy="5521325"/>
            <a:chOff x="2124075" y="1123950"/>
            <a:chExt cx="5267325" cy="5521325"/>
          </a:xfrm>
        </p:grpSpPr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5181600" y="6400800"/>
              <a:ext cx="2209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1000" dirty="0">
                  <a:solidFill>
                    <a:srgbClr val="868915"/>
                  </a:solidFill>
                  <a:latin typeface="Century Gothic" pitchFamily="34" charset="0"/>
                </a:rPr>
                <a:t>Canadian Cancer Statistics </a:t>
              </a:r>
              <a:r>
                <a:rPr lang="en-CA" sz="1000" dirty="0" smtClean="0">
                  <a:solidFill>
                    <a:srgbClr val="868915"/>
                  </a:solidFill>
                  <a:latin typeface="Century Gothic" pitchFamily="34" charset="0"/>
                </a:rPr>
                <a:t>2014</a:t>
              </a:r>
              <a:endParaRPr lang="en-CA" sz="1000" dirty="0">
                <a:solidFill>
                  <a:srgbClr val="868915"/>
                </a:solidFill>
                <a:latin typeface="Century Gothic" pitchFamily="34" charset="0"/>
              </a:endParaRPr>
            </a:p>
          </p:txBody>
        </p:sp>
        <p:pic>
          <p:nvPicPr>
            <p:cNvPr id="5122" name="Picture 2" descr="C:\Users\Prithwish\Desktop\stats\figures\Figure 3-5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4075" y="1123950"/>
              <a:ext cx="5267325" cy="52673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3218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752600" y="1905000"/>
            <a:ext cx="6245225" cy="3524250"/>
            <a:chOff x="1752600" y="1905000"/>
            <a:chExt cx="6245225" cy="3524250"/>
          </a:xfrm>
        </p:grpSpPr>
        <p:grpSp>
          <p:nvGrpSpPr>
            <p:cNvPr id="2" name="Group 1"/>
            <p:cNvGrpSpPr/>
            <p:nvPr/>
          </p:nvGrpSpPr>
          <p:grpSpPr>
            <a:xfrm>
              <a:off x="1752600" y="1905000"/>
              <a:ext cx="6245225" cy="3524250"/>
              <a:chOff x="1676400" y="1355725"/>
              <a:chExt cx="6245225" cy="3524250"/>
            </a:xfrm>
          </p:grpSpPr>
          <p:sp>
            <p:nvSpPr>
              <p:cNvPr id="5" name="Text Box 6"/>
              <p:cNvSpPr txBox="1">
                <a:spLocks noChangeArrowheads="1"/>
              </p:cNvSpPr>
              <p:nvPr/>
            </p:nvSpPr>
            <p:spPr bwMode="auto">
              <a:xfrm>
                <a:off x="5410200" y="4635500"/>
                <a:ext cx="2209800" cy="2444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CA" sz="1000" dirty="0">
                    <a:solidFill>
                      <a:srgbClr val="868915"/>
                    </a:solidFill>
                    <a:latin typeface="Century Gothic" pitchFamily="34" charset="0"/>
                  </a:rPr>
                  <a:t>Canadian Cancer Statistics </a:t>
                </a:r>
                <a:r>
                  <a:rPr lang="en-CA" sz="1000" dirty="0" smtClean="0">
                    <a:solidFill>
                      <a:srgbClr val="868915"/>
                    </a:solidFill>
                    <a:latin typeface="Century Gothic" pitchFamily="34" charset="0"/>
                  </a:rPr>
                  <a:t>2014</a:t>
                </a:r>
                <a:endParaRPr lang="en-CA" sz="1000" dirty="0">
                  <a:solidFill>
                    <a:srgbClr val="868915"/>
                  </a:solidFill>
                  <a:latin typeface="Century Gothic" pitchFamily="34" charset="0"/>
                </a:endParaRPr>
              </a:p>
            </p:txBody>
          </p:sp>
          <p:pic>
            <p:nvPicPr>
              <p:cNvPr id="6146" name="Picture 2" descr="C:\Users\Prithwish\Desktop\stats\figures\Figure 4-1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355725"/>
                <a:ext cx="6245225" cy="32607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TextBox 2"/>
            <p:cNvSpPr txBox="1"/>
            <p:nvPr/>
          </p:nvSpPr>
          <p:spPr>
            <a:xfrm>
              <a:off x="6248400" y="4796393"/>
              <a:ext cx="10668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23218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696204" y="1152525"/>
            <a:ext cx="6527046" cy="5105400"/>
            <a:chOff x="1696204" y="1152525"/>
            <a:chExt cx="6527046" cy="5105400"/>
          </a:xfrm>
        </p:grpSpPr>
        <p:pic>
          <p:nvPicPr>
            <p:cNvPr id="1026" name="Picture 2" descr="C:\Users\Prithwish\Desktop\stats\figures revised\fig 4-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6204" y="1152525"/>
              <a:ext cx="6527046" cy="49831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715000" y="6013450"/>
              <a:ext cx="2209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1000" dirty="0">
                  <a:solidFill>
                    <a:srgbClr val="868915"/>
                  </a:solidFill>
                  <a:latin typeface="Century Gothic" pitchFamily="34" charset="0"/>
                </a:rPr>
                <a:t>Canadian Cancer Statistics </a:t>
              </a:r>
              <a:r>
                <a:rPr lang="en-CA" sz="1000" dirty="0" smtClean="0">
                  <a:solidFill>
                    <a:srgbClr val="868915"/>
                  </a:solidFill>
                  <a:latin typeface="Century Gothic" pitchFamily="34" charset="0"/>
                </a:rPr>
                <a:t>2014</a:t>
              </a:r>
              <a:endParaRPr lang="en-CA" sz="1000" dirty="0">
                <a:solidFill>
                  <a:srgbClr val="868915"/>
                </a:solidFill>
                <a:latin typeface="Century Gothic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3218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3024" y="2133600"/>
            <a:ext cx="9070976" cy="3611561"/>
            <a:chOff x="73024" y="990600"/>
            <a:chExt cx="9070976" cy="3611561"/>
          </a:xfrm>
        </p:grpSpPr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6705600" y="4357686"/>
              <a:ext cx="2209800" cy="244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CA" sz="1000" dirty="0">
                  <a:solidFill>
                    <a:srgbClr val="868915"/>
                  </a:solidFill>
                  <a:latin typeface="Century Gothic" pitchFamily="34" charset="0"/>
                </a:rPr>
                <a:t>Canadian Cancer Statistics </a:t>
              </a:r>
              <a:r>
                <a:rPr lang="en-CA" sz="1000" dirty="0" smtClean="0">
                  <a:solidFill>
                    <a:srgbClr val="868915"/>
                  </a:solidFill>
                  <a:latin typeface="Century Gothic" pitchFamily="34" charset="0"/>
                </a:rPr>
                <a:t>2014</a:t>
              </a:r>
              <a:endParaRPr lang="en-CA" sz="1000" dirty="0">
                <a:solidFill>
                  <a:srgbClr val="868915"/>
                </a:solidFill>
                <a:latin typeface="Century Gothic" pitchFamily="34" charset="0"/>
              </a:endParaRPr>
            </a:p>
          </p:txBody>
        </p:sp>
        <p:pic>
          <p:nvPicPr>
            <p:cNvPr id="8194" name="Picture 2" descr="C:\Users\Prithwish\Desktop\stats\figures\Figure 4-3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024" y="990600"/>
              <a:ext cx="9070976" cy="3333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/>
          <p:cNvSpPr txBox="1"/>
          <p:nvPr/>
        </p:nvSpPr>
        <p:spPr>
          <a:xfrm>
            <a:off x="7620000" y="4692134"/>
            <a:ext cx="1143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2182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">
      <a:dk1>
        <a:srgbClr val="005A58"/>
      </a:dk1>
      <a:lt1>
        <a:srgbClr val="FFFFFF"/>
      </a:lt1>
      <a:dk2>
        <a:srgbClr val="153988"/>
      </a:dk2>
      <a:lt2>
        <a:srgbClr val="FFFF99"/>
      </a:lt2>
      <a:accent1>
        <a:srgbClr val="006462"/>
      </a:accent1>
      <a:accent2>
        <a:srgbClr val="6D6FC7"/>
      </a:accent2>
      <a:accent3>
        <a:srgbClr val="AAAEC3"/>
      </a:accent3>
      <a:accent4>
        <a:srgbClr val="DADADA"/>
      </a:accent4>
      <a:accent5>
        <a:srgbClr val="AAB8B7"/>
      </a:accent5>
      <a:accent6>
        <a:srgbClr val="6264B4"/>
      </a:accent6>
      <a:hlink>
        <a:srgbClr val="00FFFF"/>
      </a:hlink>
      <a:folHlink>
        <a:srgbClr val="00FF00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3019</TotalTime>
  <Words>44</Words>
  <Application>Microsoft Macintosh PowerPoint</Application>
  <PresentationFormat>On-screen Show (4:3)</PresentationFormat>
  <Paragraphs>17</Paragraphs>
  <Slides>10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Default Design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Canadian Cancer Society</dc:creator>
  <cp:lastModifiedBy>Rajiv Singal</cp:lastModifiedBy>
  <cp:revision>101</cp:revision>
  <dcterms:created xsi:type="dcterms:W3CDTF">2007-05-18T18:13:06Z</dcterms:created>
  <dcterms:modified xsi:type="dcterms:W3CDTF">2014-10-29T04:09:28Z</dcterms:modified>
</cp:coreProperties>
</file>